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7"/>
  </p:notesMasterIdLst>
  <p:sldIdLst>
    <p:sldId id="256" r:id="rId2"/>
    <p:sldId id="301" r:id="rId3"/>
    <p:sldId id="300" r:id="rId4"/>
    <p:sldId id="317" r:id="rId5"/>
    <p:sldId id="322" r:id="rId6"/>
    <p:sldId id="323" r:id="rId7"/>
    <p:sldId id="324" r:id="rId8"/>
    <p:sldId id="258" r:id="rId9"/>
    <p:sldId id="302" r:id="rId10"/>
    <p:sldId id="325" r:id="rId11"/>
    <p:sldId id="326" r:id="rId12"/>
    <p:sldId id="318" r:id="rId13"/>
    <p:sldId id="327" r:id="rId14"/>
    <p:sldId id="299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8" r:id="rId23"/>
    <p:sldId id="321" r:id="rId24"/>
    <p:sldId id="335" r:id="rId25"/>
    <p:sldId id="336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60180E-D7BE-4DB2-8508-9B304CD1595D}" type="datetimeFigureOut">
              <a:rPr lang="ar-IQ" smtClean="0"/>
              <a:t>30/05/1445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FB4EF9-B3AE-43C3-A1B4-8AD785E0C5E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535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B4EF9-B3AE-43C3-A1B4-8AD785E0C5E0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453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30/05/1445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notes.com/antibody-introduction-structure-and-classes/" TargetMode="External"/><Relationship Id="rId2" Type="http://schemas.openxmlformats.org/officeDocument/2006/relationships/hyperlink" Target="https://microbenotes.com/introduction-to-antigen-antibody-reaction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notes.com/sandwich-elisa-steps-and-advantages/" TargetMode="External"/><Relationship Id="rId2" Type="http://schemas.openxmlformats.org/officeDocument/2006/relationships/hyperlink" Target="https://microbenotes.com/indirect-elisa-introduction-steps-advantages-and-protoc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crobenotes.com/competitive-elisa-protocol-and-anima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6864" cy="4032448"/>
          </a:xfrm>
        </p:spPr>
        <p:txBody>
          <a:bodyPr/>
          <a:lstStyle/>
          <a:p>
            <a:pPr marL="182880" indent="0" algn="ctr" rtl="0">
              <a:buNone/>
            </a:pP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TEST</a:t>
            </a:r>
            <a:b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Rana A.Fayez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4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3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9694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/>
          <a:stretch/>
        </p:blipFill>
        <p:spPr bwMode="auto">
          <a:xfrm>
            <a:off x="251520" y="332656"/>
            <a:ext cx="8784976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88640"/>
            <a:ext cx="8568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Result Interpretation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Qualitative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i.e. presence or absence of antigen is done by visualizing the color change in the solution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Ag-Ab reaction takes place and bound enzyme linked with antibodies remain in the solution, they will modify the substrate, and color change can be seen.</a:t>
            </a:r>
          </a:p>
          <a:p>
            <a:pPr algn="just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i.e. concentration of antigen or antibody can be identified by measuring the optical density of the solution with the help of an ELISA reader spectrophotometer.</a:t>
            </a:r>
          </a:p>
          <a:p>
            <a:pPr algn="just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density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curve is prepared for both the standard sample and unknown sample and compared to determine the concentration in the unknown sample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4572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164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" y="3645024"/>
            <a:ext cx="442798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0006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5121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2" descr="New Drugs Developing Fast Tracking With Israel Technion Smart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07975" y="1857598"/>
            <a:ext cx="8152457" cy="20034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 </a:t>
            </a:r>
            <a:endParaRPr lang="en-GB" dirty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07975" y="332656"/>
            <a:ext cx="8440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Enzyme-Linked Immunosorbent Assay (ELISA) is a modern molecular technique for the detection of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antigen-antibody interaction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with the help of an enzyme</a:t>
            </a:r>
            <a:r>
              <a:rPr lang="en-US" b="1" dirty="0"/>
              <a:t>.</a:t>
            </a:r>
            <a:endParaRPr lang="ar-IQ" dirty="0"/>
          </a:p>
        </p:txBody>
      </p:sp>
      <p:sp>
        <p:nvSpPr>
          <p:cNvPr id="6" name="مستطيل 5"/>
          <p:cNvSpPr/>
          <p:nvPr/>
        </p:nvSpPr>
        <p:spPr>
          <a:xfrm>
            <a:off x="307975" y="1857598"/>
            <a:ext cx="8584505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one of the sensitive enzyme immunoassay techniques for the detection of the presence of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antigen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antibody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quantification as well in the case of clinical diagnosis of many diseases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ELISA utilizes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enzyme system to show a specific combination of an antigen with its antibody. It is a method of quantifying an antigen immobilized on a solid surface. ELISA uses a specific antibody with a covalently coupled enzyme. The amount of antibody that binds the antigen is proportional to the amount of antigen present, which is determined by spectrophotometrically measuring the conversion of a clear substance to a colored product by the coupled enzyme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ar-IQ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7667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9604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704856" cy="233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527685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5749" y="3235289"/>
            <a:ext cx="4293097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1296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805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640"/>
            <a:ext cx="78867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23528" y="274291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/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ELISA technique was first conceptualized and developed by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Perlmann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Engvall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 University, Sweden</a:t>
            </a:r>
            <a:r>
              <a:rPr lang="en-US" sz="3600" dirty="0"/>
              <a:t>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5858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323528" y="44624"/>
            <a:ext cx="8208912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476672"/>
            <a:ext cx="8640960" cy="5786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0"/>
            <a:endParaRPr lang="en-US" b="1" dirty="0" smtClean="0"/>
          </a:p>
          <a:p>
            <a:pPr algn="just" rtl="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ELISA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of mainly four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types:</a:t>
            </a:r>
          </a:p>
          <a:p>
            <a:pPr marL="742950" indent="-742950" algn="just" rtl="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ELISA 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Indirect ELISA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Sandwich ELISA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Competitive ELISA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8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7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58441</TotalTime>
  <Words>185</Words>
  <Application>Microsoft Office PowerPoint</Application>
  <PresentationFormat>عرض على الشاشة (3:4)‏</PresentationFormat>
  <Paragraphs>47</Paragraphs>
  <Slides>25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دفق الهواء</vt:lpstr>
      <vt:lpstr> ELISA TEST  Dr. Rana A.Fayez 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 naseem</dc:creator>
  <cp:lastModifiedBy>DR.Ahmed Saker 2o1O</cp:lastModifiedBy>
  <cp:revision>183</cp:revision>
  <dcterms:created xsi:type="dcterms:W3CDTF">2020-04-07T07:12:34Z</dcterms:created>
  <dcterms:modified xsi:type="dcterms:W3CDTF">2023-12-12T20:45:02Z</dcterms:modified>
</cp:coreProperties>
</file>